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C47D-4808-4E7B-8BB1-D05BDD279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59115-7B34-4555-873A-3D533F820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7EDB5-AF77-4A49-B3A1-8D258641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736E-10D5-4F12-812B-6F7C666D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098-DD0F-48DF-A939-46829E84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0C19-C494-4FCA-85A2-3E798E48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4F4EE-EAE7-40DC-949A-A14701E23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F5F2B-44A4-402E-BAEC-336BDBB0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7A36-A970-4DBF-A520-D0C4B5BF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18FDF-934A-469E-8AA8-9DA0C93E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5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71D5C-6F8E-4182-AC3C-DBFDBBA45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9B7EC-484A-45C2-9B1D-5E00F38F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09B1-FA06-4716-B19D-CECF045C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35A92-7059-4E97-8552-754D532A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F692B-5DD6-4086-9C08-7E26DE42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6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9508-1CB3-4A9A-B59E-B22D936C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821C-C208-4B00-9785-31030175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31876-DB5A-4C76-95D9-3ED0EC87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FFAC-BDAE-4E48-B50B-CEF0C79A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3F31-1A89-4607-A43F-0A2E0DC1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7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AD02-BD65-4FC4-B9B4-47DC6F3A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14043-AF1C-4F69-ABC4-8E582F5A7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89A19-50D9-40E8-95B7-96CF01CA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1F64-0775-4D86-B4C9-BF79D64B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DB614-A32C-4FA1-AB89-4C7EF6DE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54F6-1476-4702-AAF5-52DCE370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ED87-FCCB-49D6-A3B4-342D81124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8A397-8664-4C2B-B8EA-F82A88AAD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A2-B60A-44AF-B589-E240F4F8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1180-B819-47CE-B383-B1F3E2FB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73911-7CA0-45B1-894F-F6EA4A75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9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A705-B0B9-4BB3-9492-505A9E3B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66822-1465-43C7-99EB-3A876879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8BF41-23CE-4D71-8C26-F6B47120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2EED1-D9C8-4C5E-BF3C-B9D13D1B2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220C4-F4EA-4C68-B1FB-1F279B619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5480F-68CF-4F73-9738-E469A8ED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B0C44-A6C7-4287-81E1-59461F14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ACA98-908B-4C21-BFBD-84996ED4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8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5C0D-FAAE-4014-89E5-DA9A380F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E6F17-59CB-482B-B5D0-331B08D3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27773-DBE2-4A6C-BCCC-63E62E1C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24444-62D8-4DC5-8821-8AE8B062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8EDEF-0A7A-4264-B4DE-39FD870E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4A22F-E1B5-41DD-9705-FA2EF6BD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E7E5-DD02-4A5E-92AF-9F94C7F9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D11F-2349-49A1-823D-F0FFE8D6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D63C-41A0-47EB-AE39-F1B84FCC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40028-06D1-4D39-BCCD-EC828E157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623D6-C337-4E52-8675-E2C43962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DD194-7613-4F35-8BA1-6A1AF3FA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D7FAC-2D5C-4197-82A7-148523C5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C5B9-D6C0-4DAF-9611-091877C6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76432-2AD8-436E-8887-A024FA838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F0EF5-5F13-4AAD-9DE1-118B816BF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FF52A-2B69-4452-A7E4-9C20F885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D247F-17C5-49C9-AD9D-10F26192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959D8-4C9A-4F3F-8FFE-37EBB23E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7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D5366-42AB-464B-A5C1-EF5FB890D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CC771-C2C8-4050-88EA-65C238B6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E8C49-10F6-4C12-B7EC-D30B62050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E1B6F-48FD-4573-8D32-5D48175AFA1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29EB1-12DA-41EE-95E9-28EF49AC7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F99A9-9825-4442-9A32-D4B57E84D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97B3-6B0D-47BB-980A-456745B6F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9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958674C-0D11-4A0A-91FA-249980A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4" r="9091" b="1552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3E28-41EF-443F-B0F5-FBCA9F89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/>
              <a:t>Nested loop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3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6B17D-12EF-42BB-A516-992B61DDB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40" y="0"/>
            <a:ext cx="9674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08C83-39DF-43C6-B107-F15E746F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55" y="0"/>
            <a:ext cx="9458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49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8AC88-6020-4FC5-9587-29A96DEE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32" y="0"/>
            <a:ext cx="9934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A02EA-9B7E-4A44-972E-6BF60F54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97" y="0"/>
            <a:ext cx="9540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3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2D9F8-5054-4D9F-9BD8-E03786D5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57175"/>
            <a:ext cx="93154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4C6D3-2F51-4D96-B6A3-F98E731D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06" y="0"/>
            <a:ext cx="928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6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43E99-198A-48C1-963D-44A85358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57" y="0"/>
            <a:ext cx="987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5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3E28-41EF-443F-B0F5-FBCA9F89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/>
              <a:t>Macro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A1404A-0CBC-40C0-BAE9-A9704E2C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4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016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0427AD-E3CB-404F-BBFC-272C50E2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85" y="0"/>
            <a:ext cx="9657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EC952-BD27-42E7-BA70-B9787504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23825"/>
            <a:ext cx="97631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FB8CA-48E1-4AE7-8745-2161C1F8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47662"/>
            <a:ext cx="92392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EDF3C-D2A7-4A63-A966-2F5320902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" b="1"/>
          <a:stretch/>
        </p:blipFill>
        <p:spPr>
          <a:xfrm>
            <a:off x="1563172" y="182880"/>
            <a:ext cx="9065655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03458-E82B-46E9-827B-D86B4B1A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7" y="0"/>
            <a:ext cx="10418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7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6E5F8-560E-4D0D-9613-D35C9E0D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99" y="0"/>
            <a:ext cx="9347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E49C2-5269-4299-B396-8C3046DF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94" y="0"/>
            <a:ext cx="10387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73A68-8867-4D7E-A874-63996909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49" y="0"/>
            <a:ext cx="987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D80E1-1E16-49C9-B3A2-4D3592BE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4" y="0"/>
            <a:ext cx="10183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0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E80C1-78D9-4378-A5AD-18BB9675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49" y="0"/>
            <a:ext cx="9210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E4AED-1CBF-486B-BA5A-551B6130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66675"/>
            <a:ext cx="101060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15228-2C39-47D1-BCA5-05563820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46" y="0"/>
            <a:ext cx="9560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7F930-2B8D-40BA-B1D6-B3A8EEC4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034" y="0"/>
            <a:ext cx="625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1E9AE86-E5FF-46E4-BE50-58DD19A2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3E28-41EF-443F-B0F5-FBCA9F89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430" y="3495470"/>
            <a:ext cx="5386661" cy="2650888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</a:rPr>
              <a:t>Procedure</a:t>
            </a:r>
          </a:p>
        </p:txBody>
      </p:sp>
      <p:pic>
        <p:nvPicPr>
          <p:cNvPr id="24" name="Graphic 23" descr="Workflow">
            <a:extLst>
              <a:ext uri="{FF2B5EF4-FFF2-40B4-BE49-F238E27FC236}">
                <a16:creationId xmlns:a16="http://schemas.microsoft.com/office/drawing/2014/main" id="{BDE22F57-55D7-4F66-ADDC-751D78E5B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7569" y="2705024"/>
            <a:ext cx="2493913" cy="24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Nested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Nested loop</dc:title>
  <dc:creator>farheen</dc:creator>
  <cp:lastModifiedBy>farheen</cp:lastModifiedBy>
  <cp:revision>5</cp:revision>
  <dcterms:created xsi:type="dcterms:W3CDTF">2020-12-13T13:24:28Z</dcterms:created>
  <dcterms:modified xsi:type="dcterms:W3CDTF">2020-12-13T13:28:41Z</dcterms:modified>
</cp:coreProperties>
</file>